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215646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12925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0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609</cp:revision>
  <dcterms:created xsi:type="dcterms:W3CDTF">2023-03-09T01:24:13Z</dcterms:created>
  <dcterms:modified xsi:type="dcterms:W3CDTF">2023-03-09T01:24:13Z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